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5" r:id="rId3"/>
    <p:sldId id="316" r:id="rId4"/>
    <p:sldId id="317" r:id="rId5"/>
    <p:sldId id="320" r:id="rId6"/>
    <p:sldId id="321" r:id="rId7"/>
    <p:sldId id="322" r:id="rId8"/>
    <p:sldId id="323" r:id="rId9"/>
    <p:sldId id="324" r:id="rId10"/>
    <p:sldId id="3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7D15-0D85-4140-B082-ECD2FA6427B8}" type="datetimeFigureOut">
              <a:rPr lang="en-GB" smtClean="0"/>
              <a:pPr/>
              <a:t>13/01/2020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6541-8585-4825-9F54-4F7DE7DB559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Above everything – know Jesus</a:t>
            </a: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3:1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-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11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72008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Above everything – know Jesus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380312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What are we trusting in for our salvation?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relying on our heritage or good works?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want to know Jesus more?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willing to share in His sufferings?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</a:t>
            </a:r>
            <a:r>
              <a:rPr lang="en-GB" b="1" smtClean="0">
                <a:latin typeface="Arial" pitchFamily="34" charset="0"/>
                <a:cs typeface="Arial" pitchFamily="34" charset="0"/>
              </a:rPr>
              <a:t>we looking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for His return?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Having brought doctrinal teaching and encouragement in the first part of the letter Paul moves on to write on practical matters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buNone/>
            </a:pP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Beware of religion! (1 – 3)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Paul’s “finally” doesn’t mean he is coming to the end of his message, he means “well then, here is how we apply the doctrines taught about Jesus”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Firstly they should rejoice despite circumstances because they are “in Christ”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buNone/>
            </a:pP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Beware of religion! (1 – 3)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Secondly, although their salvation was secure in Christ they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needed to beware of enemies (3 warnings)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Dogs symbolised something dirty and harmful, scavengers who preyed on the weak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Beware of religion! (1 – 3)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Thirdly, they needed to avoid those who would bring them back under the Law of Moses – especially concerning the need for circumcision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Religion does not save, only Jesus does!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452320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Paul’s religious history (4 – 7)</a:t>
            </a:r>
            <a:endParaRPr lang="en-GB" sz="36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shows that  the things that religious people  emphasised were worthless – and he should know!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had religious advantages from his family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had worked hard to please God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It was all worthless compared to knowing Jesus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452320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Knowing Jesus personally (8 – 11)</a:t>
            </a:r>
            <a:endParaRPr lang="en-GB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had lost every advantage he had possessed when he became a follower of Jesus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considered all those things as rubbish compared to knowing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Jesus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had gained a relationship with Christ Jesus his Lord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This was far more valuable than anything else in the world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452320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Knowing Jesus personally (8 – 11)</a:t>
            </a:r>
            <a:endParaRPr lang="en-GB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now possessed a righteousness he could never have earned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This righteousness came by faith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still wanted to know more of Jesus – an intimate knowledge, not just facts about Him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Above everything – know Jesus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452320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Knowing Jesus personally (8 – 11)</a:t>
            </a:r>
            <a:endParaRPr lang="en-GB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wanted to experience:</a:t>
            </a:r>
          </a:p>
          <a:p>
            <a:pPr marL="609600" indent="-609600" eaLnBrk="1" hangingPunct="1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the power of His resurrection</a:t>
            </a:r>
          </a:p>
          <a:p>
            <a:pPr marL="609600" indent="-609600" eaLnBrk="1" hangingPunct="1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the fellowship of His sufferings</a:t>
            </a:r>
          </a:p>
          <a:p>
            <a:pPr marL="609600" indent="-609600" eaLnBrk="1" hangingPunct="1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dying to self as Jesus did (see also Luke 9:23, 1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Cor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15:31)</a:t>
            </a:r>
          </a:p>
          <a:p>
            <a:pPr marL="609600" indent="-609600" eaLnBrk="1" hangingPunct="1"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to finally be raised when Jesus returns (see 1 Thessalonians 4:16)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435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Above everything – know Jesus</vt:lpstr>
      <vt:lpstr>Above everything – know Jesus</vt:lpstr>
      <vt:lpstr>Above everything – know Jesus</vt:lpstr>
      <vt:lpstr>Above everything – know Jesus</vt:lpstr>
      <vt:lpstr>Above everything – know Jesus</vt:lpstr>
      <vt:lpstr>Above everything – know Jesus</vt:lpstr>
      <vt:lpstr>Above everything – know Jesus</vt:lpstr>
      <vt:lpstr>Above everything – know Jesus</vt:lpstr>
      <vt:lpstr>Above everything – know Jesus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140</cp:revision>
  <dcterms:created xsi:type="dcterms:W3CDTF">2001-02-16T16:28:07Z</dcterms:created>
  <dcterms:modified xsi:type="dcterms:W3CDTF">2020-01-13T11:30:33Z</dcterms:modified>
</cp:coreProperties>
</file>